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CDC2DF-3C4A-499A-A30F-BFA4509EDC48}" v="45" dt="2025-07-07T12:34:20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4720"/>
  </p:normalViewPr>
  <p:slideViewPr>
    <p:cSldViewPr snapToGrid="0">
      <p:cViewPr varScale="1">
        <p:scale>
          <a:sx n="105" d="100"/>
          <a:sy n="105" d="100"/>
        </p:scale>
        <p:origin x="8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142FE-C6D4-4491-9419-B20EE63D65B4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A8099-4FDA-4660-94C9-2CD727AA6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69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7A8099-4FDA-4660-94C9-2CD727AA62F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87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FA379F-0091-A670-D3B3-B9EBB8B9E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003EC6-F32C-4959-7E69-268251C63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855D7D-041E-032F-1E69-291EE23F9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E2E255-34C0-886C-396E-4E86DDD0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CF174E-C0D4-E917-F0BC-F0DB6CA2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06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7DD48-F753-47FA-8FB1-4ACD660C7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1A17BA-26DA-09FE-C0DE-7AC8A324A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62F734-3927-0F25-0713-9413B2CFB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85F274-DBEC-B5F8-ECC6-3756C745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9BF47B-0056-064F-FDAB-B27C2BA8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1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02C4391-0615-BD84-E8BA-943A9F7AFE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B3AD7F-109C-EB59-E65D-7096D5183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ACA3C9-C6D6-6BF0-9E10-0829D9314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CD688D-D61C-130C-B981-C73CB9961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D37852-A982-EF46-4587-48FD1634C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49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34867D-2540-C994-B0FC-C1651DB8E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2A8E0B-0881-9176-7C12-1E7DB3D2A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D5B7D7-ED24-6C4A-0D22-32050F59E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71D183-E770-8A4F-1B16-A786B63E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557B1D-1399-C07E-0197-DB132593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31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F6323B-5920-58EC-1F31-46C83B72A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48B5A7-43D7-3263-0D6A-95E6F5C48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4CC622-2ADC-DD91-F02A-6F60680B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96C75D-1361-9F2D-CF74-10CB3B76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D7F238-52DE-474E-B51D-220DD8024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04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FB6CFF-E6C6-46C0-49B3-C3F6C647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27CA24-7E41-303D-FDB9-120811313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FBD412-2B68-8AD0-8F04-8FA5EE4DE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AF02BB-DDF3-0C8C-F78C-F0E05D7C0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6C60D2-FAB6-B782-32F2-3D35487AB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723D26-1F2E-76F5-F649-A82BFD709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89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0D33D-53E4-91D0-146C-1DC6CB5FE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6B50D4-FFD8-A693-4E7E-DF2DCA344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CB29C0-C3F8-6356-85B7-72A83E5B2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F1CB941-DF18-366F-A400-61D376388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B39714A-ECEB-55CE-B0D4-E5DA243C1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5260F9C-E332-D0BA-E37A-9EE54490A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7FEAC39-C30F-4049-2941-DE2B7D71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B3FE22-C3EB-3B70-EABE-FCD04C0E4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17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52BB4B-BDF6-BD36-7A83-F5C58F4B8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DBFD29D-675D-622F-1294-D5ED34FD8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DC012EA-5A70-1538-6F79-14E390A2E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2A52A2-E51A-FCD8-17A2-A3327B8FB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27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A732A73-CCC6-92CF-BD3E-0F6998449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CF9BDE-CCF7-967A-ACC0-745D3F9E7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23F0E0-1AB3-FDE7-78C0-73A23A566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91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A105E6-8130-1402-E6D2-A053B03F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BA0140-87D2-BD72-BBFC-48C71048B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C2B327-5204-C306-0A00-CDDD7B347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7143D5-467B-53E6-2BF3-9BFF1E7B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DA5639-EE00-9C1A-FE75-DE980F63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B691BC-622C-0186-0A3A-518B0605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00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29DFB5-67E7-61B6-7936-CA4F90BD0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E07DF49-DCCE-8613-585C-EB825D266C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2C43BB-48F3-014F-6523-5BF6477C8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D078CD-E496-B20A-1A62-5F409E43F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14F0D2-8F56-93D3-2F54-90BE0DDD5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5CFF1C-224D-E4BA-535A-2B4524A33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53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34A5541-0F71-6CF2-5B18-3684A9036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25127F-AB25-9CD8-935A-14B01C2BE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53B4C5-F60F-F816-A8E4-D5A1C066E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7FBADA-0B7F-4350-BFFE-206AF01E66C1}" type="datetimeFigureOut">
              <a:rPr lang="fr-FR" smtClean="0"/>
              <a:t>20/07/2025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F1B242-2CA9-3812-C482-52EE05CFA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9244A7-708D-666C-68C5-4230946E3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D99310-9B94-45CD-BF58-E97FEE311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36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2">
            <a:extLst>
              <a:ext uri="{FF2B5EF4-FFF2-40B4-BE49-F238E27FC236}">
                <a16:creationId xmlns:a16="http://schemas.microsoft.com/office/drawing/2014/main" id="{C84CF29C-8E31-2159-3B78-83FFAB9DE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0654"/>
            <a:ext cx="9144000" cy="1193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noProof="0" dirty="0">
                <a:solidFill>
                  <a:schemeClr val="tx2">
                    <a:lumMod val="90000"/>
                    <a:lumOff val="1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Authors</a:t>
            </a:r>
          </a:p>
          <a:p>
            <a:r>
              <a:rPr lang="fr-FR" sz="1400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Affiliation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2FF47686-A90A-E04F-A423-C0A7F57C1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878" y="2073965"/>
            <a:ext cx="11325225" cy="1810418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en-US" sz="3200" noProof="0" dirty="0">
                <a:solidFill>
                  <a:srgbClr val="99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Title </a:t>
            </a:r>
            <a:endParaRPr lang="en-GB" sz="3200" noProof="0" dirty="0">
              <a:solidFill>
                <a:srgbClr val="990000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13" name="Image 12" descr="Une image contenant capture d’écran, texte, conception&#10;&#10;Le contenu généré par l’IA peut être incorrect.">
            <a:extLst>
              <a:ext uri="{FF2B5EF4-FFF2-40B4-BE49-F238E27FC236}">
                <a16:creationId xmlns:a16="http://schemas.microsoft.com/office/drawing/2014/main" id="{BBF34B0C-82D3-636E-0618-7C92ED544F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56" t="60450" r="50166"/>
          <a:stretch>
            <a:fillRect/>
          </a:stretch>
        </p:blipFill>
        <p:spPr>
          <a:xfrm>
            <a:off x="8131199" y="826738"/>
            <a:ext cx="4061119" cy="910867"/>
          </a:xfrm>
          <a:prstGeom prst="rect">
            <a:avLst/>
          </a:prstGeom>
        </p:spPr>
      </p:pic>
      <p:pic>
        <p:nvPicPr>
          <p:cNvPr id="14" name="Image 13" descr="Une image contenant capture d’écran, texte, conception&#10;&#10;Le contenu généré par l’IA peut être incorrect.">
            <a:extLst>
              <a:ext uri="{FF2B5EF4-FFF2-40B4-BE49-F238E27FC236}">
                <a16:creationId xmlns:a16="http://schemas.microsoft.com/office/drawing/2014/main" id="{13B6925F-5DB5-A97B-D708-EAF8E4BF4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50" r="29006"/>
          <a:stretch>
            <a:fillRect/>
          </a:stretch>
        </p:blipFill>
        <p:spPr>
          <a:xfrm>
            <a:off x="0" y="1"/>
            <a:ext cx="12192000" cy="831786"/>
          </a:xfrm>
          <a:prstGeom prst="rect">
            <a:avLst/>
          </a:prstGeom>
        </p:spPr>
      </p:pic>
      <p:pic>
        <p:nvPicPr>
          <p:cNvPr id="19" name="Image 18" descr="Une image contenant capture d’écran, texte, conception&#10;&#10;Le contenu généré par l’IA peut être incorrect.">
            <a:extLst>
              <a:ext uri="{FF2B5EF4-FFF2-40B4-BE49-F238E27FC236}">
                <a16:creationId xmlns:a16="http://schemas.microsoft.com/office/drawing/2014/main" id="{2264F96F-C49E-A0D5-AB3F-01E0D45173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00" t="60450" r="5198"/>
          <a:stretch>
            <a:fillRect/>
          </a:stretch>
        </p:blipFill>
        <p:spPr>
          <a:xfrm>
            <a:off x="317" y="826640"/>
            <a:ext cx="8164277" cy="910767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C2F550D2-5616-6486-8876-1B9BDF75A43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7149" t="15686" b="13974"/>
          <a:stretch>
            <a:fillRect/>
          </a:stretch>
        </p:blipFill>
        <p:spPr>
          <a:xfrm>
            <a:off x="6937514" y="86299"/>
            <a:ext cx="5152818" cy="156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92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73029-A302-903C-957C-560BB9839E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capture d’écran, texte, conception&#10;&#10;Le contenu généré par l’IA peut être incorrect.">
            <a:extLst>
              <a:ext uri="{FF2B5EF4-FFF2-40B4-BE49-F238E27FC236}">
                <a16:creationId xmlns:a16="http://schemas.microsoft.com/office/drawing/2014/main" id="{4C6CFC46-4370-2EAF-C4CD-ABE766D878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56" t="60450" r="50166"/>
          <a:stretch>
            <a:fillRect/>
          </a:stretch>
        </p:blipFill>
        <p:spPr>
          <a:xfrm>
            <a:off x="8131199" y="826738"/>
            <a:ext cx="4061119" cy="910867"/>
          </a:xfrm>
          <a:prstGeom prst="rect">
            <a:avLst/>
          </a:prstGeom>
        </p:spPr>
      </p:pic>
      <p:pic>
        <p:nvPicPr>
          <p:cNvPr id="17" name="Image 16" descr="Une image contenant capture d’écran, texte, conception&#10;&#10;Le contenu généré par l’IA peut être incorrect.">
            <a:extLst>
              <a:ext uri="{FF2B5EF4-FFF2-40B4-BE49-F238E27FC236}">
                <a16:creationId xmlns:a16="http://schemas.microsoft.com/office/drawing/2014/main" id="{9AEF9469-1686-CB02-A538-E9E6D14BB3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50" r="29006"/>
          <a:stretch>
            <a:fillRect/>
          </a:stretch>
        </p:blipFill>
        <p:spPr>
          <a:xfrm>
            <a:off x="0" y="1"/>
            <a:ext cx="12192000" cy="831786"/>
          </a:xfrm>
          <a:prstGeom prst="rect">
            <a:avLst/>
          </a:prstGeom>
        </p:spPr>
      </p:pic>
      <p:pic>
        <p:nvPicPr>
          <p:cNvPr id="18" name="Image 17" descr="Une image contenant capture d’écran, texte, conception&#10;&#10;Le contenu généré par l’IA peut être incorrect.">
            <a:extLst>
              <a:ext uri="{FF2B5EF4-FFF2-40B4-BE49-F238E27FC236}">
                <a16:creationId xmlns:a16="http://schemas.microsoft.com/office/drawing/2014/main" id="{96AB7BD3-2F59-8654-F702-0B8A0D5727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00" t="60450" r="5198"/>
          <a:stretch>
            <a:fillRect/>
          </a:stretch>
        </p:blipFill>
        <p:spPr>
          <a:xfrm>
            <a:off x="317" y="826640"/>
            <a:ext cx="8164277" cy="910767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AB7C9F73-8D42-427F-66F2-A80889F70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0654"/>
            <a:ext cx="9144000" cy="1193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noProof="0" dirty="0">
                <a:solidFill>
                  <a:schemeClr val="tx2">
                    <a:lumMod val="90000"/>
                    <a:lumOff val="1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Mandeep SINGH, Lara RISEGARI, Peter PAVLASEK, Fernando SPARASCI</a:t>
            </a:r>
          </a:p>
          <a:p>
            <a:r>
              <a:rPr lang="fr-FR" sz="1400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Laboratoire commun de métrologie LNE-Cnam, La Plaine Saint Denis, France</a:t>
            </a:r>
          </a:p>
          <a:p>
            <a:r>
              <a:rPr lang="fr-FR" sz="1400" dirty="0" err="1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Slovak</a:t>
            </a:r>
            <a:r>
              <a:rPr lang="fr-FR" sz="1400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 Institute of </a:t>
            </a:r>
            <a:r>
              <a:rPr lang="fr-FR" sz="1400" dirty="0" err="1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Metrology</a:t>
            </a:r>
            <a:r>
              <a:rPr lang="fr-FR" sz="1400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fr-FR" sz="1400" dirty="0" err="1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Karloveska</a:t>
            </a:r>
            <a:r>
              <a:rPr lang="fr-FR" sz="1400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 63, 84105, Bratislava, </a:t>
            </a:r>
            <a:r>
              <a:rPr lang="fr-FR" sz="1400" dirty="0" err="1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Slovakia</a:t>
            </a:r>
            <a:endParaRPr lang="en-GB" sz="1400" noProof="0" dirty="0">
              <a:solidFill>
                <a:schemeClr val="tx1">
                  <a:lumMod val="75000"/>
                  <a:lumOff val="25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A7AFF99E-9054-EB0C-3910-17E8E6FEC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878" y="2073965"/>
            <a:ext cx="11325225" cy="1810418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en-US" sz="3200" noProof="0" dirty="0">
                <a:solidFill>
                  <a:srgbClr val="99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Development of alternative fixed-point cells for low-temperature metrology: A replacement for the mercury triple point.</a:t>
            </a:r>
            <a:endParaRPr lang="en-GB" sz="3200" noProof="0" dirty="0">
              <a:solidFill>
                <a:srgbClr val="990000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A3CD511-1817-FC4D-6E60-D76C55E95B4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7149" t="15686" b="13974"/>
          <a:stretch>
            <a:fillRect/>
          </a:stretch>
        </p:blipFill>
        <p:spPr>
          <a:xfrm>
            <a:off x="6941848" y="86299"/>
            <a:ext cx="5152818" cy="156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64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028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57</Words>
  <Application>Microsoft Macintosh PowerPoint</Application>
  <PresentationFormat>Grand écran</PresentationFormat>
  <Paragraphs>8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ADLaM Display</vt:lpstr>
      <vt:lpstr>Aptos</vt:lpstr>
      <vt:lpstr>Aptos Display</vt:lpstr>
      <vt:lpstr>arial</vt:lpstr>
      <vt:lpstr>arial</vt:lpstr>
      <vt:lpstr>Thème Office</vt:lpstr>
      <vt:lpstr>Title </vt:lpstr>
      <vt:lpstr>Development of alternative fixed-point cells for low-temperature metrology: A replacement for the mercury triple point.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RISEGARI Lara</dc:creator>
  <cp:lastModifiedBy>Audrey Dupuis</cp:lastModifiedBy>
  <cp:revision>6</cp:revision>
  <dcterms:created xsi:type="dcterms:W3CDTF">2025-07-07T11:37:37Z</dcterms:created>
  <dcterms:modified xsi:type="dcterms:W3CDTF">2025-07-20T20:08:11Z</dcterms:modified>
</cp:coreProperties>
</file>